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01" r:id="rId3"/>
    <p:sldId id="303" r:id="rId4"/>
    <p:sldId id="280" r:id="rId5"/>
    <p:sldId id="292" r:id="rId6"/>
    <p:sldId id="264" r:id="rId7"/>
    <p:sldId id="268" r:id="rId8"/>
    <p:sldId id="269" r:id="rId9"/>
    <p:sldId id="257" r:id="rId10"/>
    <p:sldId id="281" r:id="rId11"/>
    <p:sldId id="270" r:id="rId12"/>
    <p:sldId id="272" r:id="rId13"/>
    <p:sldId id="274" r:id="rId14"/>
    <p:sldId id="275" r:id="rId15"/>
    <p:sldId id="315" r:id="rId16"/>
    <p:sldId id="271" r:id="rId17"/>
    <p:sldId id="283" r:id="rId18"/>
    <p:sldId id="284" r:id="rId19"/>
    <p:sldId id="285" r:id="rId20"/>
    <p:sldId id="294" r:id="rId21"/>
    <p:sldId id="291" r:id="rId22"/>
    <p:sldId id="279" r:id="rId23"/>
    <p:sldId id="287" r:id="rId24"/>
    <p:sldId id="288" r:id="rId25"/>
    <p:sldId id="289" r:id="rId26"/>
    <p:sldId id="311" r:id="rId27"/>
    <p:sldId id="309" r:id="rId28"/>
    <p:sldId id="317" r:id="rId29"/>
    <p:sldId id="31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E2E21C"/>
    <a:srgbClr val="CBDD21"/>
    <a:srgbClr val="CCA912"/>
    <a:srgbClr val="F69240"/>
    <a:srgbClr val="D7D200"/>
    <a:srgbClr val="F9A661"/>
    <a:srgbClr val="81EF79"/>
    <a:srgbClr val="45E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560" autoAdjust="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014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0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0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7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68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1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9294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9259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3988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3283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826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022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2432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8646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3586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3797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A988-3A8E-4253-8621-D554C053AB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4E542-D1A7-4869-A911-D04C8C2B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ы для презентаций День Победы 3 - Татьяна Петровна Писар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24" y="-2"/>
            <a:ext cx="9144000" cy="6858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9612" y="1352188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75-летию Победы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Великой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Отечественной войне  посвящается…</a:t>
            </a:r>
            <a:endParaRPr lang="ru-RU" sz="44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4758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казенное общеобразовательное учреждение </a:t>
            </a:r>
          </a:p>
          <a:p>
            <a:pPr algn="ctr"/>
            <a:r>
              <a:rPr lang="ru-RU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Ханты-Мансийского района </a:t>
            </a:r>
          </a:p>
          <a:p>
            <a:pPr algn="ctr"/>
            <a:r>
              <a:rPr lang="ru-RU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«Средняя общеобразовательная школа </a:t>
            </a:r>
            <a:r>
              <a:rPr lang="ru-RU" b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с.Нялинское</a:t>
            </a:r>
            <a:r>
              <a:rPr lang="ru-RU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имени Героя Советского Союза </a:t>
            </a:r>
            <a:r>
              <a:rPr lang="ru-RU" b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В.Ф.Чухарева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6732" y="6018727"/>
            <a:ext cx="21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1430"/>
                <a:solidFill>
                  <a:srgbClr val="8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с.Нялинское, 2019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348457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Автор: Колмакова Милена Владимировна</a:t>
            </a:r>
          </a:p>
          <a:p>
            <a:pPr algn="r"/>
            <a:r>
              <a:rPr lang="ru-RU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16 лет, 10 класс МКОУ </a:t>
            </a:r>
            <a:r>
              <a:rPr lang="ru-RU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ХМР</a:t>
            </a:r>
          </a:p>
          <a:p>
            <a:pPr algn="r"/>
            <a:r>
              <a:rPr lang="ru-RU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СОШ  с. </a:t>
            </a:r>
            <a:r>
              <a:rPr lang="ru-RU" b="1" dirty="0" err="1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Нялинское</a:t>
            </a:r>
            <a:r>
              <a:rPr lang="ru-RU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имени</a:t>
            </a:r>
            <a:r>
              <a:rPr lang="ru-RU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ru-RU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Советского Союза </a:t>
            </a:r>
            <a:r>
              <a:rPr lang="ru-RU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В.Ф.Чухарева</a:t>
            </a:r>
            <a:r>
              <a:rPr lang="ru-RU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7020069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quot;День Победы_07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ХМ НВ-133/21  Фотография черно-белая Нартымов Д.Н, время демобилизации г. Одесса.  05.10.1945 г."/>
          <p:cNvPicPr>
            <a:picLocks noChangeAspect="1" noChangeArrowheads="1"/>
          </p:cNvPicPr>
          <p:nvPr/>
        </p:nvPicPr>
        <p:blipFill>
          <a:blip r:embed="rId3" cstate="print"/>
          <a:srcRect t="3061" r="3030" b="10077"/>
          <a:stretch>
            <a:fillRect/>
          </a:stretch>
        </p:blipFill>
        <p:spPr bwMode="auto">
          <a:xfrm>
            <a:off x="1547664" y="332656"/>
            <a:ext cx="7272808" cy="5000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5373216"/>
            <a:ext cx="583264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Нартымов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Д.Н.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время демобилизации 05.10.1945 г.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Украина, г. Одесса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27650" name="Picture 2" descr="ХМ-3398/8  Документ Орденская книжка гос.№ 759302 к ордену &quot;Знак почета&quot; №192985 Нартымова Дмитрия Николаевича  12.07.1954 г."/>
          <p:cNvPicPr>
            <a:picLocks noChangeAspect="1" noChangeArrowheads="1"/>
          </p:cNvPicPr>
          <p:nvPr/>
        </p:nvPicPr>
        <p:blipFill>
          <a:blip r:embed="rId3" cstate="print"/>
          <a:srcRect l="1646"/>
          <a:stretch>
            <a:fillRect/>
          </a:stretch>
        </p:blipFill>
        <p:spPr bwMode="auto">
          <a:xfrm>
            <a:off x="395536" y="260648"/>
            <a:ext cx="8424936" cy="6360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48245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«За победу над Германией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Великой Отечественной войне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1941-1945 гг.»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ХМ-3398/4  Документ Удостоверение  Нартымова Д.Н. к медали &quot;За победу над Германией в Великой Отечественной войне 1941 - 1945 гг.&quot; Ф № 0011653  15.07.1946 г.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67544" y="1124744"/>
            <a:ext cx="3672407" cy="2552324"/>
          </a:xfrm>
          <a:prstGeom prst="rect">
            <a:avLst/>
          </a:prstGeom>
          <a:noFill/>
        </p:spPr>
      </p:pic>
      <p:pic>
        <p:nvPicPr>
          <p:cNvPr id="29698" name="Picture 2" descr="ХМ-3398/5  Медаль нагрудная За победу над Германией в Великой Отечественной войне 1941-1945 гг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4E9"/>
              </a:clrFrom>
              <a:clrTo>
                <a:srgbClr val="FCF4E9">
                  <a:alpha val="0"/>
                </a:srgbClr>
              </a:clrTo>
            </a:clrChange>
          </a:blip>
          <a:srcRect l="21721" r="25359"/>
          <a:stretch>
            <a:fillRect/>
          </a:stretch>
        </p:blipFill>
        <p:spPr bwMode="auto">
          <a:xfrm>
            <a:off x="467544" y="1412776"/>
            <a:ext cx="1728192" cy="2171701"/>
          </a:xfrm>
          <a:prstGeom prst="rect">
            <a:avLst/>
          </a:prstGeom>
          <a:noFill/>
        </p:spPr>
      </p:pic>
      <p:pic>
        <p:nvPicPr>
          <p:cNvPr id="8" name="Picture 3" descr="ХМ-3398/27  Документ Удостоверение А №321101 к медали &quot;За взятие Будапешта&quot; Нартымова Д.Н.  10.12.1946 г.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5458"/>
          <a:stretch>
            <a:fillRect/>
          </a:stretch>
        </p:blipFill>
        <p:spPr bwMode="auto">
          <a:xfrm>
            <a:off x="467544" y="3789040"/>
            <a:ext cx="3851920" cy="2862185"/>
          </a:xfrm>
          <a:prstGeom prst="rect">
            <a:avLst/>
          </a:prstGeom>
          <a:noFill/>
        </p:spPr>
      </p:pic>
      <p:pic>
        <p:nvPicPr>
          <p:cNvPr id="9" name="Picture 4" descr="ХМ-3398/6  Документ Удостоверение А № 055991  Нартымова Д.Н. к медали &quot;За взятие Вены&quot;  03.05.1948 г.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l="3733"/>
          <a:stretch>
            <a:fillRect/>
          </a:stretch>
        </p:blipFill>
        <p:spPr bwMode="auto">
          <a:xfrm>
            <a:off x="4572000" y="3789040"/>
            <a:ext cx="4079253" cy="2860258"/>
          </a:xfrm>
          <a:prstGeom prst="rect">
            <a:avLst/>
          </a:prstGeom>
          <a:noFill/>
        </p:spPr>
      </p:pic>
      <p:pic>
        <p:nvPicPr>
          <p:cNvPr id="18438" name="Picture 6" descr="ХМ-3398/15  Документ Удостоверение Нартымова Д.Н. к знаку &quot;Двадцать пять лет Победы В Великой Отечественной войне&quot;.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4716016" y="980728"/>
            <a:ext cx="3710679" cy="26902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36096" y="4046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 доблесть и отвагу»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31746" name="Picture 2" descr="ХМ-3398/16  Знак Двадцать пять лет Победы в войне 1941-1945 гг.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39552" y="524197"/>
            <a:ext cx="3521968" cy="23421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14096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«Знак Двадцать пять лет Победы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войне 1941-1945 гг.»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ХМ НВ-1112/2  Колодка Орденская планка 4 ряда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499992" y="476672"/>
            <a:ext cx="3672408" cy="2442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3068960"/>
            <a:ext cx="3227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«Колодка Орденская планка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ряда»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ХМ-3398/13  Документ Удостоверение Нартымова Д.Н. к юбилейной медали &quot;За доблестный труд. В озноменовании 100--летия со дня рождения В.И.Ленина&quot;  23.03.1970 г.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1331640" y="4005064"/>
            <a:ext cx="3810000" cy="2619375"/>
          </a:xfrm>
          <a:prstGeom prst="rect">
            <a:avLst/>
          </a:prstGeom>
          <a:noFill/>
        </p:spPr>
      </p:pic>
      <p:pic>
        <p:nvPicPr>
          <p:cNvPr id="8" name="Picture 4" descr="ХМ-3398/14  Медаль юбилейная За доблестный труд (За воинскую доблесть). В ознаменование 100-летия со дня рождения В.И.Ленин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EEE4"/>
              </a:clrFrom>
              <a:clrTo>
                <a:srgbClr val="F8EEE4">
                  <a:alpha val="0"/>
                </a:srgbClr>
              </a:clrTo>
            </a:clrChange>
            <a:lum bright="-10000"/>
          </a:blip>
          <a:srcRect l="34020" t="14210" r="35741" b="6212"/>
          <a:stretch>
            <a:fillRect/>
          </a:stretch>
        </p:blipFill>
        <p:spPr bwMode="auto">
          <a:xfrm>
            <a:off x="1691680" y="4437112"/>
            <a:ext cx="1110981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Медаль юбилейная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 доблестный труд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(За воинскую доблесть)»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4644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«Двадцать лет победы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Великой Отечественной войне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1941-1945 гг.»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ХМ-3398/12  Документ Удостоверение Нартымова Д.Н. к медали &quot;Тридцать лет Победы в Великой Отечественной войне 1941-1945 гг.&quot;  05.05.1975 г.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572001" y="3709787"/>
            <a:ext cx="4248472" cy="2867720"/>
          </a:xfrm>
          <a:prstGeom prst="rect">
            <a:avLst/>
          </a:prstGeom>
          <a:noFill/>
        </p:spPr>
      </p:pic>
      <p:pic>
        <p:nvPicPr>
          <p:cNvPr id="7" name="Picture 6" descr="ХМ-3398/10  Документ Удостоверение Нартымова Д.Н. к юбилейной медали &quot;Двадцать лет Победы В Великой Отечественной войне 1941 - 1945 гг.&quot;  29.04.1966 г.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95536" y="1628800"/>
            <a:ext cx="4224703" cy="2893923"/>
          </a:xfrm>
          <a:prstGeom prst="rect">
            <a:avLst/>
          </a:prstGeom>
          <a:noFill/>
        </p:spPr>
      </p:pic>
      <p:pic>
        <p:nvPicPr>
          <p:cNvPr id="30722" name="Picture 2" descr="ХМ-3398/11  Медаль юбилейная Двадцать лет победы в Великой Отечественной войне 1941-1945 гг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EAD9"/>
              </a:clrFrom>
              <a:clrTo>
                <a:srgbClr val="F7EAD9">
                  <a:alpha val="0"/>
                </a:srgbClr>
              </a:clrTo>
            </a:clrChange>
            <a:lum bright="-10000"/>
          </a:blip>
          <a:srcRect l="34951" r="29139"/>
          <a:stretch>
            <a:fillRect/>
          </a:stretch>
        </p:blipFill>
        <p:spPr bwMode="auto">
          <a:xfrm>
            <a:off x="899592" y="2204864"/>
            <a:ext cx="1224136" cy="22669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2564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«Тридцать лет победы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Великой Отечественной войне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1941-1945 гг.»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61444" name="Picture 4" descr="ХМ-3398/19  Документ Удостоверение Нартымова Д.Н. к юбилейной медали &quot;Пятьдесят лет Вооруженных сил СССР&quot;  21.02.1967 г.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95536" y="404664"/>
            <a:ext cx="4433896" cy="3070474"/>
          </a:xfrm>
          <a:prstGeom prst="rect">
            <a:avLst/>
          </a:prstGeom>
          <a:noFill/>
        </p:spPr>
      </p:pic>
      <p:pic>
        <p:nvPicPr>
          <p:cNvPr id="61446" name="Picture 6" descr="ХМ-3398/21  Документ Удостоверение Нартымова Д.Н. к медали &quot;Шестьдесят лет Вооруженных сил СССР&quot;  14.11.1978 г.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3923928" y="3501008"/>
            <a:ext cx="4818784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26626" name="Picture 2" descr="ХМ-3398/23  Документ Удостоверение  Нартымова Д.Н. к медали &quot;Ветеран труда&quot;  23.09.1975 г."/>
          <p:cNvPicPr>
            <a:picLocks noChangeAspect="1" noChangeArrowheads="1"/>
          </p:cNvPicPr>
          <p:nvPr/>
        </p:nvPicPr>
        <p:blipFill>
          <a:blip r:embed="rId3" cstate="print"/>
          <a:srcRect l="3726"/>
          <a:stretch>
            <a:fillRect/>
          </a:stretch>
        </p:blipFill>
        <p:spPr bwMode="auto">
          <a:xfrm>
            <a:off x="454671" y="404664"/>
            <a:ext cx="4334006" cy="3072429"/>
          </a:xfrm>
          <a:prstGeom prst="rect">
            <a:avLst/>
          </a:prstGeom>
          <a:noFill/>
        </p:spPr>
      </p:pic>
      <p:pic>
        <p:nvPicPr>
          <p:cNvPr id="26628" name="Picture 4" descr="ХМ-3398/23  Документ Удостоверение  Нартымова Д.Н. к медали &quot;Ветеран труда&quot;  23.09.1975 г.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95536" y="3573016"/>
            <a:ext cx="4401530" cy="3068960"/>
          </a:xfrm>
          <a:prstGeom prst="rect">
            <a:avLst/>
          </a:prstGeom>
          <a:noFill/>
        </p:spPr>
      </p:pic>
      <p:pic>
        <p:nvPicPr>
          <p:cNvPr id="4" name="Picture 4" descr="ХМ-3398/9  Орден Знак Почета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24570" r="20621"/>
          <a:stretch>
            <a:fillRect/>
          </a:stretch>
        </p:blipFill>
        <p:spPr bwMode="auto">
          <a:xfrm>
            <a:off x="5940152" y="476672"/>
            <a:ext cx="2088232" cy="2533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2996952"/>
            <a:ext cx="245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«Орден Знак Почета»</a:t>
            </a:r>
            <a:endParaRPr lang="ru-RU" dirty="0"/>
          </a:p>
        </p:txBody>
      </p:sp>
      <p:pic>
        <p:nvPicPr>
          <p:cNvPr id="6" name="Picture 2" descr="ХМ-3398/17  Документ Удостоверение Нартымова Д.Н. к знаку &quot;Победитель социалистического соревнования 1973 года&quot;  29.01.1974 г.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l="4249"/>
          <a:stretch>
            <a:fillRect/>
          </a:stretch>
        </p:blipFill>
        <p:spPr bwMode="auto">
          <a:xfrm>
            <a:off x="4932040" y="3645024"/>
            <a:ext cx="3870949" cy="28299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ДОКУМЕНТЫ\МАМА\ВОВ\ВОВ 11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9765" t="13251" r="6782" b="28749"/>
          <a:stretch>
            <a:fillRect/>
          </a:stretch>
        </p:blipFill>
        <p:spPr bwMode="auto">
          <a:xfrm>
            <a:off x="25176" y="9176"/>
            <a:ext cx="7211120" cy="68488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D:\ДОКУМЕНТЫ\МАМА\ВОВ\газета 2.jpeg"/>
          <p:cNvPicPr>
            <a:picLocks noChangeAspect="1" noChangeArrowheads="1"/>
          </p:cNvPicPr>
          <p:nvPr/>
        </p:nvPicPr>
        <p:blipFill>
          <a:blip r:embed="rId2" cstate="print"/>
          <a:srcRect l="17574" r="5530" b="5544"/>
          <a:stretch>
            <a:fillRect/>
          </a:stretch>
        </p:blipFill>
        <p:spPr bwMode="auto">
          <a:xfrm>
            <a:off x="31984" y="0"/>
            <a:ext cx="5764152" cy="68582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D:\ДОКУМЕНТЫ\МАМА\ВОВ\газета.jpeg"/>
          <p:cNvPicPr>
            <a:picLocks noChangeAspect="1" noChangeArrowheads="1"/>
          </p:cNvPicPr>
          <p:nvPr/>
        </p:nvPicPr>
        <p:blipFill>
          <a:blip r:embed="rId2" cstate="print"/>
          <a:srcRect l="22206" t="10245" r="13868" b="21039"/>
          <a:stretch>
            <a:fillRect/>
          </a:stretch>
        </p:blipFill>
        <p:spPr bwMode="auto">
          <a:xfrm>
            <a:off x="0" y="-1"/>
            <a:ext cx="5940152" cy="68650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9208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1. Сохранение памяти о героях и событиях</a:t>
            </a:r>
          </a:p>
          <a:p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Великой  Отечественной войны. </a:t>
            </a:r>
            <a:b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2. Воспитание уважения к подвигу, </a:t>
            </a:r>
          </a:p>
          <a:p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стойкости,  мужеству, проявленным </a:t>
            </a:r>
          </a:p>
          <a:p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в годы Великой Отечественной войны.</a:t>
            </a:r>
            <a:r>
              <a:rPr lang="ru-RU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ДОКУМЕНТЫ\МАМА\ВОВ\Добрынин 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-1"/>
            <a:ext cx="4191941" cy="6900677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196752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Добрынин</a:t>
            </a: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Пётр</a:t>
            </a: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Яковлевич</a:t>
            </a: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Мой прадедушка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Шаблон презентации &quot;День Победы_15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ДОКУМЕНТЫ\МАМА\ВОВ\Добрынин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4039865" cy="5977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0152" y="908720"/>
            <a:ext cx="2915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Добрынин</a:t>
            </a: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Пётр</a:t>
            </a: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Яковлевич</a:t>
            </a:r>
            <a:endParaRPr lang="ru-RU" sz="3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odvignaroda.ru/filter/filterimage?path=VS/056/033-0682526-1461%2b112-1460/00000206_1.jpg&amp;id=17339682&amp;id1=80c09fcd982a5fb4830eee74144075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568952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podvignaroda.ru/filter/filterimage?path=VS/056/033-0682526-1461%2b112-1460/00000207_1.jpg&amp;id=17339682&amp;id1=80c09fcd982a5fb4830eee74144075f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799288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5" name="Picture 1" descr="G:\презент геогр\37876_17403.jpg"/>
          <p:cNvPicPr>
            <a:picLocks noChangeAspect="1" noChangeArrowheads="1"/>
          </p:cNvPicPr>
          <p:nvPr/>
        </p:nvPicPr>
        <p:blipFill>
          <a:blip r:embed="rId3" cstate="print"/>
          <a:srcRect b="4830"/>
          <a:stretch>
            <a:fillRect/>
          </a:stretch>
        </p:blipFill>
        <p:spPr bwMode="auto">
          <a:xfrm>
            <a:off x="1043608" y="1484784"/>
            <a:ext cx="7128792" cy="5136149"/>
          </a:xfrm>
          <a:prstGeom prst="rect">
            <a:avLst/>
          </a:prstGeom>
          <a:noFill/>
        </p:spPr>
      </p:pic>
      <p:pic>
        <p:nvPicPr>
          <p:cNvPr id="4" name="Picture 2" descr="http://podvignaroda.ru/filter/filterimage?path=VS/089/033-0682526-1733%2b112-1732/00000140_1.jpg&amp;id=19029731&amp;id1=9964bd214d4c18efbb3a850078573acb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875" r="1126"/>
          <a:stretch>
            <a:fillRect/>
          </a:stretch>
        </p:blipFill>
        <p:spPr bwMode="auto">
          <a:xfrm>
            <a:off x="539552" y="476672"/>
            <a:ext cx="8064896" cy="9100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obd-memorial.ru/memorial/fullimage?id=73960500&amp;id1=c96110b827abb03e136bfb9ad54389fd&amp;path=Z/011/033-0563783-0026/000003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95536" y="332656"/>
            <a:ext cx="8316416" cy="6322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Шаблон презентации &quot;День Победы_15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ДОКУМЕНТЫ\МАМА\ВОВ\Добрынин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4039865" cy="5977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0152" y="908720"/>
            <a:ext cx="2915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Добрынин</a:t>
            </a: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Пётр</a:t>
            </a: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Яковлевич</a:t>
            </a:r>
            <a:endParaRPr lang="ru-RU" sz="3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ы для презентаций День Победы 3 - Татьяна Петровна Писар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4" name="Picture 2" descr="http://uld15.mycdn.me/image?t=3&amp;bid=771974300643&amp;id=771974300643&amp;plc=WEB&amp;tkn=3ue_RSYxTGEo75cm7O2FytKtziU"/>
          <p:cNvPicPr>
            <a:picLocks noChangeAspect="1" noChangeArrowheads="1"/>
          </p:cNvPicPr>
          <p:nvPr/>
        </p:nvPicPr>
        <p:blipFill>
          <a:blip r:embed="rId3" cstate="print"/>
          <a:srcRect l="4000" b="3339"/>
          <a:stretch>
            <a:fillRect/>
          </a:stretch>
        </p:blipFill>
        <p:spPr bwMode="auto">
          <a:xfrm>
            <a:off x="971600" y="332656"/>
            <a:ext cx="3312368" cy="4623514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pic>
        <p:nvPicPr>
          <p:cNvPr id="6" name="Picture 2" descr="D:\ДОКУМЕНТЫ\МАМА\ВОВ\Добрынин 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168352" cy="46882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5013176"/>
            <a:ext cx="3096344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Нартымов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Дмитрий  Николаевич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157192"/>
            <a:ext cx="316835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Добрынин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Пётр Яковлевич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 материалы из семейного архива семьи Колмаковых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из сети Интернет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043323"/>
      </p:ext>
    </p:extLst>
  </p:cSld>
  <p:clrMapOvr>
    <a:masterClrMapping/>
  </p:clrMapOvr>
  <p:transition spd="slow"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980728"/>
            <a:ext cx="698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92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Проблема, вопросы проекта</a:t>
            </a: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• Насколько важно сохранение памяти о героях и событиях Великой Отечественной войны для русского человека? </a:t>
            </a:r>
          </a:p>
          <a:p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• Необходимо ли человеку знание исторического прошлого своей страны через историю своих предков?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ld15.mycdn.me/image?t=3&amp;bid=771974300643&amp;id=771974300643&amp;plc=WEB&amp;tkn=3ue_RSYxTGEo75cm7O2FytKtziU"/>
          <p:cNvPicPr>
            <a:picLocks noChangeAspect="1" noChangeArrowheads="1"/>
          </p:cNvPicPr>
          <p:nvPr/>
        </p:nvPicPr>
        <p:blipFill>
          <a:blip r:embed="rId2" cstate="print"/>
          <a:srcRect l="4000" b="3339"/>
          <a:stretch>
            <a:fillRect/>
          </a:stretch>
        </p:blipFill>
        <p:spPr bwMode="auto">
          <a:xfrm>
            <a:off x="2195736" y="0"/>
            <a:ext cx="4392488" cy="5517232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59789" y="5445224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Нартымов</a:t>
            </a:r>
            <a:endParaRPr lang="ru-RU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Дмитрий 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Николаевич – мой прадедушка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ДОКУМЕНТЫ\МАМА\ВОВ\ВОЫВ 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40" y="567008"/>
            <a:ext cx="4538642" cy="6290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67743" y="10534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Автобиография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quot;День Победы_07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ХМ НВ-133/15  Фотография черно-белая Нартымов Д.Н."/>
          <p:cNvPicPr>
            <a:picLocks noChangeAspect="1" noChangeArrowheads="1"/>
          </p:cNvPicPr>
          <p:nvPr/>
        </p:nvPicPr>
        <p:blipFill>
          <a:blip r:embed="rId3" cstate="print"/>
          <a:srcRect l="4302" t="5150" r="5362" b="10256"/>
          <a:stretch>
            <a:fillRect/>
          </a:stretch>
        </p:blipFill>
        <p:spPr bwMode="auto">
          <a:xfrm>
            <a:off x="4572000" y="332656"/>
            <a:ext cx="4180254" cy="567320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0770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Нартымов</a:t>
            </a:r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Дмитрий</a:t>
            </a: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Николаевич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ХМ-3398/1  Документ Удостоверение   К № 34929 Нартымова Д.Н. к медали &quot;За оборону Сталинграда&quot;  18.12.1943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30515"/>
            <a:ext cx="4722285" cy="68438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Шаблон (фон) презентации &quot;Рамка &quot;Георгиевская лен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ХМ-3398/3  Документ Справка Нартымову Д.Н. от полевого управления 57 армии от 23.08.1943г.  23.08.1943 г."/>
          <p:cNvPicPr>
            <a:picLocks noChangeAspect="1" noChangeArrowheads="1"/>
          </p:cNvPicPr>
          <p:nvPr/>
        </p:nvPicPr>
        <p:blipFill>
          <a:blip r:embed="rId3" cstate="print"/>
          <a:srcRect l="915" t="2354" b="1122"/>
          <a:stretch>
            <a:fillRect/>
          </a:stretch>
        </p:blipFill>
        <p:spPr bwMode="auto">
          <a:xfrm>
            <a:off x="467544" y="260648"/>
            <a:ext cx="8280920" cy="6271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Шаблон презентации &quot;День Победы_10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D:\ДОКУМЕНТЫ\МАМА\ВОВ\Рисунок (3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4619674" cy="6431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1912</TotalTime>
  <Words>186</Words>
  <Application>Microsoft Office PowerPoint</Application>
  <PresentationFormat>Экран (4:3)</PresentationFormat>
  <Paragraphs>67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использованы материалы из семейного архива семьи Колмаковых Материалы из сети Интернет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Мила</dc:creator>
  <cp:lastModifiedBy>История</cp:lastModifiedBy>
  <cp:revision>57</cp:revision>
  <dcterms:created xsi:type="dcterms:W3CDTF">2015-04-08T15:20:26Z</dcterms:created>
  <dcterms:modified xsi:type="dcterms:W3CDTF">2019-11-07T04:29:39Z</dcterms:modified>
</cp:coreProperties>
</file>